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10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83E951-B005-4F53-9CAE-987180612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58208D2-1B5D-4C5E-9788-CD21CAED6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E5BB5A-4F9C-4D73-9855-33E36917D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C082-9B7B-4E7B-9097-9364E884B1EC}" type="datetimeFigureOut">
              <a:rPr lang="nl-BE" smtClean="0"/>
              <a:t>23/10/2018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715C60-D81D-453C-B183-AAE2AE375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ADAF7F-AFAB-4DAF-813F-19C5E67AC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1DF3-E294-4E2D-9223-2090C5322D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0963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13A7A3-E43B-4370-904B-224C6E94A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11022C-8C06-4F11-A0C0-3891D25C4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F3A7A8-5BA5-44BF-A542-EC7FCAD6C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C082-9B7B-4E7B-9097-9364E884B1EC}" type="datetimeFigureOut">
              <a:rPr lang="nl-BE" smtClean="0"/>
              <a:t>23/10/2018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421338-575D-4B9A-B9DD-BAB71B16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F8CC87-30B4-4AD9-B9C1-563FD940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1DF3-E294-4E2D-9223-2090C5322D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880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3D4B48-356E-4042-8311-E17973D5F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C965071-6637-4851-85CB-CD1651C6F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AA6452-0212-425B-8A83-E67BA00FA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C082-9B7B-4E7B-9097-9364E884B1EC}" type="datetimeFigureOut">
              <a:rPr lang="nl-BE" smtClean="0"/>
              <a:t>23/10/2018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5E20C5-6B47-4897-A78A-F07959D30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D74BC1-5CE3-4988-A2FA-D80FE4146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1DF3-E294-4E2D-9223-2090C5322D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348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7432A-47FB-444C-8E8B-E4BF4949A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377909-5BBB-4CAA-83AD-07D826886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4E8349-0B3C-49EE-A4DE-73259EB7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C082-9B7B-4E7B-9097-9364E884B1EC}" type="datetimeFigureOut">
              <a:rPr lang="nl-BE" smtClean="0"/>
              <a:t>23/10/2018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B0F5E8-44C3-400E-BA33-23BA4279A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63335F-FCFD-4C15-AD85-07D9FBA55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1DF3-E294-4E2D-9223-2090C5322D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825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B5DE5-E6C1-4DB9-A571-28001E2CD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D9FAEA2-7D3F-401E-9D07-9950EF68C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35A408-D811-4893-9FBE-A40104947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C082-9B7B-4E7B-9097-9364E884B1EC}" type="datetimeFigureOut">
              <a:rPr lang="nl-BE" smtClean="0"/>
              <a:t>23/10/2018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CF328D-5F17-48E8-A8BC-D2D079768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8A1D01-92DA-469E-A5DB-AB2FEF46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1DF3-E294-4E2D-9223-2090C5322D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456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25AB2D-B3C0-4B44-AD26-BDA6421B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424667-1A13-4933-9FD0-006BE2C2EA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90888B-1DF6-4420-BA64-47FFBADA7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C79116B-BC72-4999-A78B-165700266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C082-9B7B-4E7B-9097-9364E884B1EC}" type="datetimeFigureOut">
              <a:rPr lang="nl-BE" smtClean="0"/>
              <a:t>23/10/2018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96C5FFA-FE7B-424E-8ACC-513D9121D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77C342-C47E-44FF-9663-FE8C2BABB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1DF3-E294-4E2D-9223-2090C5322D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7446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C46CE-6E76-4DAC-9C5E-D44565EFD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4670493-196D-4A64-AEF4-35C1D0E74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9C2B68-C42B-472D-8CE1-EAE98D5AA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B913EC6-67AB-4022-92F3-A1578D273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826EDFC-3655-454D-9063-356508BFF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E8E2C21-0DEC-47A7-AF85-954A5996D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C082-9B7B-4E7B-9097-9364E884B1EC}" type="datetimeFigureOut">
              <a:rPr lang="nl-BE" smtClean="0"/>
              <a:t>23/10/2018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663AE00-3E17-49EF-B55B-012D13DF5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E3084BD-A947-4CC8-8FA9-02F71E833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1DF3-E294-4E2D-9223-2090C5322D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716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C137A3-CC1C-4617-8F98-08C072C5A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34BFBE7-3C2D-49B6-82C7-53453EDA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C082-9B7B-4E7B-9097-9364E884B1EC}" type="datetimeFigureOut">
              <a:rPr lang="nl-BE" smtClean="0"/>
              <a:t>23/10/2018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20DF51-795F-4408-9FB0-1035AC654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FAE134B-EC78-4FCE-955F-ADCA28E8C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1DF3-E294-4E2D-9223-2090C5322D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155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93FB37A-308E-4728-8011-4A820E54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C082-9B7B-4E7B-9097-9364E884B1EC}" type="datetimeFigureOut">
              <a:rPr lang="nl-BE" smtClean="0"/>
              <a:t>23/10/2018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2B174CF-60B6-4ADA-B6E1-C656A3C2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6A45072-B092-49AD-9180-1F34C6850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1DF3-E294-4E2D-9223-2090C5322D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583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EF36D3-CDD6-4364-8EDF-4164395EF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13F0AA-938B-4D44-92C9-F2CD6954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52900C0-F021-4BA9-839C-863012D4A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F9CD238-9544-4894-9980-FA663470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C082-9B7B-4E7B-9097-9364E884B1EC}" type="datetimeFigureOut">
              <a:rPr lang="nl-BE" smtClean="0"/>
              <a:t>23/10/2018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0582C6-82BD-4DF8-8E74-A810528D2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9167FA-370B-4DC3-868E-3ADBEDE63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1DF3-E294-4E2D-9223-2090C5322D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0835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0FB9A-C574-47CC-814D-288277C8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3958D2B-F5EE-4641-892C-22ACD59DA5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05547A5-08ED-489D-B0D3-EBE3124D3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6542E9-FA4B-4FE2-B15C-0B5CA685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C082-9B7B-4E7B-9097-9364E884B1EC}" type="datetimeFigureOut">
              <a:rPr lang="nl-BE" smtClean="0"/>
              <a:t>23/10/2018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715556-6B9F-4766-9007-C60DB06E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B4676DE-5368-4871-89E9-FAD8F5AA2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1DF3-E294-4E2D-9223-2090C5322D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646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8A9B85A-77EA-430F-9D5C-D9E73BBBF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6FD70E-FFFD-4A7D-8FF8-C463614E3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356BEE-C10A-45E5-B07D-3C7185FDE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BC082-9B7B-4E7B-9097-9364E884B1EC}" type="datetimeFigureOut">
              <a:rPr lang="nl-BE" smtClean="0"/>
              <a:t>23/10/2018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C119EF-D1C6-4B81-946D-EE8325119B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BB11FA-D06A-4AC3-9ADC-E76304A32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41DF3-E294-4E2D-9223-2090C5322D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011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3B98DA-C845-449A-82B3-FC7470D88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06637"/>
          </a:xfrm>
        </p:spPr>
        <p:txBody>
          <a:bodyPr>
            <a:normAutofit/>
          </a:bodyPr>
          <a:lstStyle/>
          <a:p>
            <a:r>
              <a:rPr lang="nl-BE" dirty="0"/>
              <a:t>Algemene Vergadering</a:t>
            </a:r>
            <a:br>
              <a:rPr lang="nl-BE" dirty="0"/>
            </a:br>
            <a:r>
              <a:rPr lang="nl-BE" sz="4000" dirty="0"/>
              <a:t>LOP SO Geraardsbergen-Oudenaarde-Ronse</a:t>
            </a: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DBD59A-2EE2-4599-AAD2-2564292F2D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/>
              <a:t>25 oktober 2018</a:t>
            </a:r>
          </a:p>
        </p:txBody>
      </p:sp>
    </p:spTree>
    <p:extLst>
      <p:ext uri="{BB962C8B-B14F-4D97-AF65-F5344CB8AC3E}">
        <p14:creationId xmlns:p14="http://schemas.microsoft.com/office/powerpoint/2010/main" val="17870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48741-F6E1-4078-9CDE-87417DC3E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3C9B5D-6DDA-41E6-962D-D7E1FC75D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nl-BE" dirty="0"/>
          </a:p>
          <a:p>
            <a:pPr marL="514350" lvl="0" indent="-514350">
              <a:buFont typeface="+mj-lt"/>
              <a:buAutoNum type="arabicPeriod"/>
            </a:pPr>
            <a:r>
              <a:rPr lang="nl-BE" dirty="0"/>
              <a:t>Goedkeuring verslag 22 mei 2018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BE" dirty="0"/>
              <a:t>Nieuws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BE" dirty="0"/>
              <a:t>Nieuwe mandaatperiode LOP-voorzitter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/>
              <a:t>Huishoudelijk reglement: besluitvormingsprocedure via e-mail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BE" dirty="0"/>
              <a:t>Inschrijvingsbeleid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BE" dirty="0"/>
              <a:t>Spijbeloverleg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BE" dirty="0"/>
              <a:t>Omgevingsanalyse (onder voorbehoud)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02917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6F7B5A-9321-4418-AE7B-C41FD97C9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Besluitvormingsprocedure via e-mail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D26BD5-64A1-4977-8DDD-31A9E72B8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/>
              <a:t>LOP-voorzitter en deskundige formuleren de vraag</a:t>
            </a:r>
          </a:p>
          <a:p>
            <a:r>
              <a:rPr lang="nl-BE" dirty="0"/>
              <a:t>Leesbevestiging</a:t>
            </a:r>
          </a:p>
          <a:p>
            <a:r>
              <a:rPr lang="nl-BE" dirty="0"/>
              <a:t>5 werkdagen tijd om te antwoorden of bijkomende uitleg</a:t>
            </a:r>
          </a:p>
          <a:p>
            <a:r>
              <a:rPr lang="nl-BE" dirty="0"/>
              <a:t>Alleen antwoord vereist bij niet akkoord</a:t>
            </a:r>
          </a:p>
          <a:p>
            <a:r>
              <a:rPr lang="nl-BE" dirty="0"/>
              <a:t>Zelfde quorums voor participatie (50%) en goedkeuring (min. 75%)</a:t>
            </a:r>
          </a:p>
          <a:p>
            <a:r>
              <a:rPr lang="nl-BE" dirty="0"/>
              <a:t>Mededeling van de beslissing</a:t>
            </a:r>
          </a:p>
        </p:txBody>
      </p:sp>
    </p:spTree>
    <p:extLst>
      <p:ext uri="{BB962C8B-B14F-4D97-AF65-F5344CB8AC3E}">
        <p14:creationId xmlns:p14="http://schemas.microsoft.com/office/powerpoint/2010/main" val="2823502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B631BA-DEBE-4CF9-BCE4-532856B65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Inschrijvingsbeleid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145D4F-BCD6-4148-9D0A-8D48096B7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/>
              <a:t>Akkoord september 2018 </a:t>
            </a:r>
          </a:p>
          <a:p>
            <a:r>
              <a:rPr lang="nl-BE" dirty="0"/>
              <a:t>Nog in afwachting van goedkeuring en decretale teksten</a:t>
            </a:r>
          </a:p>
          <a:p>
            <a:r>
              <a:rPr lang="nl-BE" dirty="0"/>
              <a:t>Meest wijzigingen in SO (1</a:t>
            </a:r>
            <a:r>
              <a:rPr lang="nl-BE" baseline="30000" dirty="0"/>
              <a:t>ste</a:t>
            </a:r>
            <a:r>
              <a:rPr lang="nl-BE" dirty="0"/>
              <a:t> leerjaar)</a:t>
            </a:r>
          </a:p>
          <a:p>
            <a:r>
              <a:rPr lang="nl-BE" dirty="0"/>
              <a:t>Overgangsjaar</a:t>
            </a:r>
          </a:p>
          <a:p>
            <a:r>
              <a:rPr lang="nl-BE" dirty="0"/>
              <a:t>Gewoon – Buitengewoon onderwijs</a:t>
            </a:r>
          </a:p>
        </p:txBody>
      </p:sp>
    </p:spTree>
    <p:extLst>
      <p:ext uri="{BB962C8B-B14F-4D97-AF65-F5344CB8AC3E}">
        <p14:creationId xmlns:p14="http://schemas.microsoft.com/office/powerpoint/2010/main" val="360202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A5EFA2-AA78-466C-9B33-DEB898AA0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Vragen/Aandachtspunten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1F1391-AE0D-4687-A06A-4CDC2A05A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/>
              <a:t>Systeem (standaardalgoritme)</a:t>
            </a:r>
          </a:p>
          <a:p>
            <a:r>
              <a:rPr lang="nl-BE" dirty="0"/>
              <a:t>Ondersteuning</a:t>
            </a:r>
          </a:p>
          <a:p>
            <a:r>
              <a:rPr lang="nl-BE" dirty="0"/>
              <a:t>Uniformiteit</a:t>
            </a:r>
          </a:p>
          <a:p>
            <a:r>
              <a:rPr lang="nl-BE" dirty="0"/>
              <a:t>Aangrenzende gemeenten</a:t>
            </a:r>
          </a:p>
        </p:txBody>
      </p:sp>
    </p:spTree>
    <p:extLst>
      <p:ext uri="{BB962C8B-B14F-4D97-AF65-F5344CB8AC3E}">
        <p14:creationId xmlns:p14="http://schemas.microsoft.com/office/powerpoint/2010/main" val="1627327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232D0B-76B0-4080-93A4-B96A7CECB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Spijbeloverleg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196DBF-C877-4718-B6ED-08F48AF4F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175"/>
            <a:ext cx="10515600" cy="4351338"/>
          </a:xfrm>
        </p:spPr>
        <p:txBody>
          <a:bodyPr/>
          <a:lstStyle/>
          <a:p>
            <a:r>
              <a:rPr lang="nl-BE" dirty="0"/>
              <a:t>Samenwerkingsovereenkomst</a:t>
            </a:r>
          </a:p>
          <a:p>
            <a:r>
              <a:rPr lang="nl-BE" dirty="0"/>
              <a:t>Spijbelactieplan</a:t>
            </a:r>
          </a:p>
          <a:p>
            <a:r>
              <a:rPr lang="nl-BE" dirty="0"/>
              <a:t>Spijbeloverleg</a:t>
            </a:r>
          </a:p>
          <a:p>
            <a:pPr lvl="1">
              <a:buFontTx/>
              <a:buChar char="-"/>
            </a:pPr>
            <a:r>
              <a:rPr lang="nl-BE" dirty="0"/>
              <a:t>Wie moet zeker deelnemen?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BE" dirty="0"/>
              <a:t>Scholen, </a:t>
            </a:r>
            <a:r>
              <a:rPr lang="nl-BE" dirty="0" err="1"/>
              <a:t>CLB’s</a:t>
            </a:r>
            <a:r>
              <a:rPr lang="nl-BE" dirty="0"/>
              <a:t>, politie, jeugdopbouwwerk, Sociaal Huis…</a:t>
            </a:r>
          </a:p>
          <a:p>
            <a:pPr lvl="1">
              <a:buFontTx/>
              <a:buChar char="-"/>
            </a:pPr>
            <a:r>
              <a:rPr lang="nl-BE" dirty="0"/>
              <a:t>Werkgroepen, lerend netwerk…: themagericht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BE" dirty="0"/>
              <a:t>Bv. registratie, opvoedingsondersteuning, samenwerking met politie, met huisartsen…</a:t>
            </a:r>
          </a:p>
          <a:p>
            <a:r>
              <a:rPr lang="nl-BE" dirty="0"/>
              <a:t>Vanaf januari</a:t>
            </a:r>
          </a:p>
          <a:p>
            <a:r>
              <a:rPr lang="nl-BE" dirty="0"/>
              <a:t>Voorbereiding in samenwerking met CLB</a:t>
            </a:r>
          </a:p>
          <a:p>
            <a:pPr marL="457200" lvl="1" indent="0">
              <a:buNone/>
            </a:pP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1189128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153</Words>
  <Application>Microsoft Office PowerPoint</Application>
  <PresentationFormat>Breedbeeld</PresentationFormat>
  <Paragraphs>43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Algemene Vergadering LOP SO Geraardsbergen-Oudenaarde-Ronse</vt:lpstr>
      <vt:lpstr>Agenda</vt:lpstr>
      <vt:lpstr>Besluitvormingsprocedure via e-mail</vt:lpstr>
      <vt:lpstr>Inschrijvingsbeleid</vt:lpstr>
      <vt:lpstr>Vragen/Aandachtspunten</vt:lpstr>
      <vt:lpstr>Spijbeloverleg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Vergadering LOP SO Geraardsbergen-Oudenaarde-Ronse</dc:title>
  <dc:creator>Luc Top</dc:creator>
  <cp:lastModifiedBy>Luc Top</cp:lastModifiedBy>
  <cp:revision>15</cp:revision>
  <dcterms:created xsi:type="dcterms:W3CDTF">2018-10-23T08:26:54Z</dcterms:created>
  <dcterms:modified xsi:type="dcterms:W3CDTF">2018-10-23T17:22:29Z</dcterms:modified>
</cp:coreProperties>
</file>